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308" r:id="rId3"/>
    <p:sldId id="257" r:id="rId4"/>
    <p:sldId id="258" r:id="rId5"/>
    <p:sldId id="259" r:id="rId6"/>
    <p:sldId id="300" r:id="rId7"/>
    <p:sldId id="262" r:id="rId8"/>
    <p:sldId id="260" r:id="rId9"/>
    <p:sldId id="261" r:id="rId10"/>
    <p:sldId id="268" r:id="rId11"/>
    <p:sldId id="301" r:id="rId12"/>
    <p:sldId id="302" r:id="rId13"/>
    <p:sldId id="303" r:id="rId14"/>
    <p:sldId id="264" r:id="rId15"/>
    <p:sldId id="304" r:id="rId16"/>
    <p:sldId id="309" r:id="rId17"/>
    <p:sldId id="310" r:id="rId18"/>
    <p:sldId id="279" r:id="rId19"/>
    <p:sldId id="307" r:id="rId20"/>
    <p:sldId id="277" r:id="rId21"/>
    <p:sldId id="284" r:id="rId22"/>
    <p:sldId id="313" r:id="rId23"/>
    <p:sldId id="291" r:id="rId24"/>
    <p:sldId id="306" r:id="rId25"/>
    <p:sldId id="314" r:id="rId26"/>
    <p:sldId id="295" r:id="rId27"/>
    <p:sldId id="305" r:id="rId28"/>
    <p:sldId id="322" r:id="rId29"/>
    <p:sldId id="312" r:id="rId3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8" d="100"/>
          <a:sy n="68" d="100"/>
        </p:scale>
        <p:origin x="616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960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sk-SK"/>
              <a:t>Kliknutím upravte štýl predlohy podnadpisu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23DE0-ADEC-44E8-BED7-EBAFF9C06873}" type="datetimeFigureOut">
              <a:rPr lang="sk-SK" smtClean="0"/>
              <a:t>24.05.2018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/>
            </a:lvl1pPr>
          </a:lstStyle>
          <a:p>
            <a:fld id="{CE17B1D9-42AA-4246-B38F-C24C5D82D07D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5878400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23DE0-ADEC-44E8-BED7-EBAFF9C06873}" type="datetimeFigureOut">
              <a:rPr lang="sk-SK" smtClean="0"/>
              <a:t>24.05.2018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7B1D9-42AA-4246-B38F-C24C5D82D07D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3983069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23DE0-ADEC-44E8-BED7-EBAFF9C06873}" type="datetimeFigureOut">
              <a:rPr lang="sk-SK" smtClean="0"/>
              <a:t>24.05.2018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7B1D9-42AA-4246-B38F-C24C5D82D07D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7031421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23DE0-ADEC-44E8-BED7-EBAFF9C06873}" type="datetimeFigureOut">
              <a:rPr lang="sk-SK" smtClean="0"/>
              <a:t>24.05.2018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7B1D9-42AA-4246-B38F-C24C5D82D07D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5092518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8000" b="0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/>
          <a:p>
            <a:fld id="{5A023DE0-ADEC-44E8-BED7-EBAFF9C06873}" type="datetimeFigureOut">
              <a:rPr lang="sk-SK" smtClean="0"/>
              <a:t>24.05.2018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/>
          <a:p>
            <a:endParaRPr lang="sk-SK"/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fld id="{CE17B1D9-42AA-4246-B38F-C24C5D82D07D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145558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23DE0-ADEC-44E8-BED7-EBAFF9C06873}" type="datetimeFigureOut">
              <a:rPr lang="sk-SK" smtClean="0"/>
              <a:t>24.05.2018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7B1D9-42AA-4246-B38F-C24C5D82D07D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466510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23DE0-ADEC-44E8-BED7-EBAFF9C06873}" type="datetimeFigureOut">
              <a:rPr lang="sk-SK" smtClean="0"/>
              <a:t>24.05.2018</a:t>
            </a:fld>
            <a:endParaRPr lang="sk-SK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7B1D9-42AA-4246-B38F-C24C5D82D07D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598293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23DE0-ADEC-44E8-BED7-EBAFF9C06873}" type="datetimeFigureOut">
              <a:rPr lang="sk-SK" smtClean="0"/>
              <a:t>24.05.2018</a:t>
            </a:fld>
            <a:endParaRPr lang="sk-SK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7B1D9-42AA-4246-B38F-C24C5D82D07D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994092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23DE0-ADEC-44E8-BED7-EBAFF9C06873}" type="datetimeFigureOut">
              <a:rPr lang="sk-SK" smtClean="0"/>
              <a:t>24.05.2018</a:t>
            </a:fld>
            <a:endParaRPr lang="sk-SK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7B1D9-42AA-4246-B38F-C24C5D82D07D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1909312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23DE0-ADEC-44E8-BED7-EBAFF9C06873}" type="datetimeFigureOut">
              <a:rPr lang="sk-SK" smtClean="0"/>
              <a:t>24.05.2018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7B1D9-42AA-4246-B38F-C24C5D82D07D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6987555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k-SK"/>
              <a:t>Kliknutím na ikonu pridáte obrázok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23DE0-ADEC-44E8-BED7-EBAFF9C06873}" type="datetimeFigureOut">
              <a:rPr lang="sk-SK" smtClean="0"/>
              <a:t>24.05.2018</a:t>
            </a:fld>
            <a:endParaRPr lang="sk-SK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7B1D9-42AA-4246-B38F-C24C5D82D07D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8369816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fld id="{5A023DE0-ADEC-44E8-BED7-EBAFF9C06873}" type="datetimeFigureOut">
              <a:rPr lang="sk-SK" smtClean="0"/>
              <a:t>24.05.2018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endParaRPr lang="sk-SK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+mj-lt"/>
              </a:defRPr>
            </a:lvl1pPr>
          </a:lstStyle>
          <a:p>
            <a:fld id="{CE17B1D9-42AA-4246-B38F-C24C5D82D07D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2664931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jp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25.jp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g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13" Type="http://schemas.openxmlformats.org/officeDocument/2006/relationships/image" Target="../media/image47.jpg"/><Relationship Id="rId3" Type="http://schemas.openxmlformats.org/officeDocument/2006/relationships/image" Target="../media/image37.jpg"/><Relationship Id="rId7" Type="http://schemas.openxmlformats.org/officeDocument/2006/relationships/image" Target="../media/image41.jpeg"/><Relationship Id="rId12" Type="http://schemas.openxmlformats.org/officeDocument/2006/relationships/image" Target="../media/image46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11" Type="http://schemas.openxmlformats.org/officeDocument/2006/relationships/image" Target="../media/image45.jpg"/><Relationship Id="rId5" Type="http://schemas.openxmlformats.org/officeDocument/2006/relationships/image" Target="../media/image39.jpeg"/><Relationship Id="rId10" Type="http://schemas.openxmlformats.org/officeDocument/2006/relationships/image" Target="../media/image44.jpeg"/><Relationship Id="rId4" Type="http://schemas.openxmlformats.org/officeDocument/2006/relationships/image" Target="../media/image38.jpeg"/><Relationship Id="rId9" Type="http://schemas.openxmlformats.org/officeDocument/2006/relationships/image" Target="../media/image43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6E8F717-E467-4EE1-83CD-250DC95B44F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sk-SK" dirty="0"/>
              <a:t>MENTOR alebo </a:t>
            </a:r>
            <a:r>
              <a:rPr lang="sk-SK" dirty="0" err="1"/>
              <a:t>dementor</a:t>
            </a:r>
            <a:endParaRPr lang="sk-SK" dirty="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40410BE7-DA8D-42C3-A545-E6A65EDEC5C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endParaRPr lang="sk-SK" sz="3200" dirty="0"/>
          </a:p>
          <a:p>
            <a:r>
              <a:rPr lang="sk-SK" sz="3200" dirty="0"/>
              <a:t>...dá sa nájsť šťastie i v škole? </a:t>
            </a:r>
          </a:p>
        </p:txBody>
      </p:sp>
      <p:pic>
        <p:nvPicPr>
          <p:cNvPr id="4" name="Obrázok 3">
            <a:extLst>
              <a:ext uri="{FF2B5EF4-FFF2-40B4-BE49-F238E27FC236}">
                <a16:creationId xmlns:a16="http://schemas.microsoft.com/office/drawing/2014/main" id="{4E64AA0B-FE4A-4903-87AA-C520007760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6956" y="5229846"/>
            <a:ext cx="4756216" cy="14322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78412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858B950-9624-477B-A860-01879A0DBD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5" name="Zástupný objekt pre obsah 4">
            <a:extLst>
              <a:ext uri="{FF2B5EF4-FFF2-40B4-BE49-F238E27FC236}">
                <a16:creationId xmlns:a16="http://schemas.microsoft.com/office/drawing/2014/main" id="{E5D94B8F-0F3E-4A12-BBC5-BFA94B93995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0972" y="547023"/>
            <a:ext cx="6056403" cy="6074573"/>
          </a:xfrm>
        </p:spPr>
      </p:pic>
    </p:spTree>
    <p:extLst>
      <p:ext uri="{BB962C8B-B14F-4D97-AF65-F5344CB8AC3E}">
        <p14:creationId xmlns:p14="http://schemas.microsoft.com/office/powerpoint/2010/main" val="25296588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9B36D8C-AB8B-4E2E-8AC8-25DB10722E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</p:spPr>
        <p:txBody>
          <a:bodyPr/>
          <a:lstStyle/>
          <a:p>
            <a:endParaRPr lang="sk-SK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D2674983-BEFA-439C-A108-CB47509E38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9848" y="484633"/>
            <a:ext cx="10058400" cy="5687568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sk-SK" sz="6000" dirty="0"/>
              <a:t>Tajomstvo šťastia nespočíva v tom, že budete robiť len to, čo máte radi,</a:t>
            </a:r>
          </a:p>
          <a:p>
            <a:pPr marL="0" indent="0" algn="ctr">
              <a:buNone/>
            </a:pPr>
            <a:r>
              <a:rPr lang="sk-SK" sz="6000" dirty="0"/>
              <a:t>ale v tom,</a:t>
            </a:r>
          </a:p>
          <a:p>
            <a:pPr marL="0" indent="0" algn="ctr">
              <a:buNone/>
            </a:pPr>
            <a:r>
              <a:rPr lang="sk-SK" sz="6000" dirty="0"/>
              <a:t>že budete mať radi to, čo robíte.</a:t>
            </a:r>
          </a:p>
        </p:txBody>
      </p:sp>
    </p:spTree>
    <p:extLst>
      <p:ext uri="{BB962C8B-B14F-4D97-AF65-F5344CB8AC3E}">
        <p14:creationId xmlns:p14="http://schemas.microsoft.com/office/powerpoint/2010/main" val="31966254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68CBD3A-A1D3-4ED4-9537-C7A74763C3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45719"/>
          </a:xfrm>
        </p:spPr>
        <p:txBody>
          <a:bodyPr>
            <a:normAutofit fontScale="90000"/>
          </a:bodyPr>
          <a:lstStyle/>
          <a:p>
            <a:pPr algn="ctr"/>
            <a:endParaRPr lang="sk-SK" dirty="0"/>
          </a:p>
        </p:txBody>
      </p:sp>
      <p:pic>
        <p:nvPicPr>
          <p:cNvPr id="5" name="Zástupný objekt pre obsah 4" descr="Obrázok, na ktorom je voda, obloha, vonkajšie, sedenie&#10;&#10;Popis vygenerovaný s veľmi vysokou spoľahlivosťou">
            <a:extLst>
              <a:ext uri="{FF2B5EF4-FFF2-40B4-BE49-F238E27FC236}">
                <a16:creationId xmlns:a16="http://schemas.microsoft.com/office/drawing/2014/main" id="{418BF680-9505-43C9-BEE0-4D3483BD8C4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848" y="484632"/>
            <a:ext cx="10058400" cy="5813298"/>
          </a:xfrm>
        </p:spPr>
      </p:pic>
    </p:spTree>
    <p:extLst>
      <p:ext uri="{BB962C8B-B14F-4D97-AF65-F5344CB8AC3E}">
        <p14:creationId xmlns:p14="http://schemas.microsoft.com/office/powerpoint/2010/main" val="8179530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251E12B-8342-4BA5-B2E2-F86CD2A86A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5" name="Zástupný objekt pre obsah 4" descr="Obrázok, na ktorom je šport, objekt&#10;&#10;Popis vygenerovaný s vysokou spoľahlivosťou">
            <a:extLst>
              <a:ext uri="{FF2B5EF4-FFF2-40B4-BE49-F238E27FC236}">
                <a16:creationId xmlns:a16="http://schemas.microsoft.com/office/drawing/2014/main" id="{C09C5DE9-BF17-474B-B360-0E265BFB85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752" y="541528"/>
            <a:ext cx="10058400" cy="5831840"/>
          </a:xfrm>
        </p:spPr>
      </p:pic>
    </p:spTree>
    <p:extLst>
      <p:ext uri="{BB962C8B-B14F-4D97-AF65-F5344CB8AC3E}">
        <p14:creationId xmlns:p14="http://schemas.microsoft.com/office/powerpoint/2010/main" val="12838461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407B4D0-C86B-406B-A5EF-3AC9EDF832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k-SK" dirty="0"/>
              <a:t>Mentor alebo </a:t>
            </a:r>
            <a:r>
              <a:rPr lang="sk-SK" dirty="0" err="1"/>
              <a:t>dementor</a:t>
            </a:r>
            <a:endParaRPr lang="sk-SK" dirty="0"/>
          </a:p>
        </p:txBody>
      </p:sp>
      <p:pic>
        <p:nvPicPr>
          <p:cNvPr id="5" name="Zástupný objekt pre obsah 4">
            <a:extLst>
              <a:ext uri="{FF2B5EF4-FFF2-40B4-BE49-F238E27FC236}">
                <a16:creationId xmlns:a16="http://schemas.microsoft.com/office/drawing/2014/main" id="{2CF9BECC-1478-4C11-BFB4-D134635F8D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848" y="2544700"/>
            <a:ext cx="2993105" cy="3545015"/>
          </a:xfrm>
        </p:spPr>
      </p:pic>
      <p:pic>
        <p:nvPicPr>
          <p:cNvPr id="7" name="Obrázok 6">
            <a:extLst>
              <a:ext uri="{FF2B5EF4-FFF2-40B4-BE49-F238E27FC236}">
                <a16:creationId xmlns:a16="http://schemas.microsoft.com/office/drawing/2014/main" id="{CDE28030-C1E5-47BA-BC61-A338D7430B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5223" y="2060068"/>
            <a:ext cx="3333826" cy="43133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Obrázok 3">
            <a:extLst>
              <a:ext uri="{FF2B5EF4-FFF2-40B4-BE49-F238E27FC236}">
                <a16:creationId xmlns:a16="http://schemas.microsoft.com/office/drawing/2014/main" id="{FD23E180-8406-4DD4-86B0-AD2290EC3A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8177" y="2060068"/>
            <a:ext cx="2093975" cy="2093975"/>
          </a:xfrm>
          <a:prstGeom prst="rect">
            <a:avLst/>
          </a:prstGeom>
        </p:spPr>
      </p:pic>
      <p:pic>
        <p:nvPicPr>
          <p:cNvPr id="8" name="Obrázok 7">
            <a:extLst>
              <a:ext uri="{FF2B5EF4-FFF2-40B4-BE49-F238E27FC236}">
                <a16:creationId xmlns:a16="http://schemas.microsoft.com/office/drawing/2014/main" id="{718CADCF-FF69-4041-A492-E03B27ADF13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7767" y="4441081"/>
            <a:ext cx="2304385" cy="2304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76119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CCF043BA-0C52-4068-BCF5-2B2D89BA9D36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Zástupný objekt pre obsah 4">
            <a:extLst>
              <a:ext uri="{FF2B5EF4-FFF2-40B4-BE49-F238E27FC236}">
                <a16:creationId xmlns:a16="http://schemas.microsoft.com/office/drawing/2014/main" id="{F2C37D74-0265-4EE2-94C5-8527D7F7EB9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4" r="31205"/>
          <a:stretch/>
        </p:blipFill>
        <p:spPr>
          <a:xfrm>
            <a:off x="3343" y="10"/>
            <a:ext cx="7548923" cy="6857990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789ACCC8-A635-400E-B9C0-AD9CA57109CE}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CBC21CEB-233C-4B50-8CCA-829AD0428FA3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5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/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F3DF2D74-CD63-49A8-A93B-9DA2F59511D1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" name="Nadpis 1">
            <a:extLst>
              <a:ext uri="{FF2B5EF4-FFF2-40B4-BE49-F238E27FC236}">
                <a16:creationId xmlns:a16="http://schemas.microsoft.com/office/drawing/2014/main" id="{96E71BAA-D644-4DB0-944E-F34C897E91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83612" y="484631"/>
            <a:ext cx="3816774" cy="5715857"/>
          </a:xfrm>
          <a:ln>
            <a:noFill/>
          </a:ln>
        </p:spPr>
        <p:txBody>
          <a:bodyPr>
            <a:normAutofit/>
          </a:bodyPr>
          <a:lstStyle/>
          <a:p>
            <a:pPr algn="ctr"/>
            <a:r>
              <a:rPr lang="sk-SK" sz="6600" dirty="0"/>
              <a:t>Mentor </a:t>
            </a:r>
            <a:br>
              <a:rPr lang="sk-SK" sz="6600" dirty="0"/>
            </a:br>
            <a:r>
              <a:rPr lang="sk-SK" sz="6600" dirty="0"/>
              <a:t>= </a:t>
            </a:r>
            <a:br>
              <a:rPr lang="sk-SK" sz="6600" dirty="0"/>
            </a:br>
            <a:r>
              <a:rPr lang="sk-SK" sz="6600" dirty="0"/>
              <a:t>sprievodca</a:t>
            </a:r>
          </a:p>
        </p:txBody>
      </p:sp>
      <p:sp>
        <p:nvSpPr>
          <p:cNvPr id="11" name="Zástupný objekt pre obsah 10">
            <a:extLst>
              <a:ext uri="{FF2B5EF4-FFF2-40B4-BE49-F238E27FC236}">
                <a16:creationId xmlns:a16="http://schemas.microsoft.com/office/drawing/2014/main" id="{1269655C-257F-402C-8D74-1F62EF9431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9848" y="2121408"/>
            <a:ext cx="1448859" cy="4050792"/>
          </a:xfrm>
        </p:spPr>
        <p:txBody>
          <a:bodyPr/>
          <a:lstStyle/>
          <a:p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1635467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3964958D-AF5D-4863-B5FB-83F6B8CB12A0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44" y="0"/>
            <a:ext cx="12188656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1002ACD-3B0C-4885-8754-8A00E926FE4B}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DF0313CD-4196-4456-A70D-5EE2B995BAD8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/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80DE0B32-9EE8-4975-AD48-3855B0A82A3E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7" name="Zástupný objekt pre obsah 6" descr="Obrázok, na ktorom je hračka&#10;&#10;Popis vygenerovaný s vysokou spoľahlivosťou">
            <a:extLst>
              <a:ext uri="{FF2B5EF4-FFF2-40B4-BE49-F238E27FC236}">
                <a16:creationId xmlns:a16="http://schemas.microsoft.com/office/drawing/2014/main" id="{20A5B770-E10C-4104-A47B-39E1F525A25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20673"/>
          <a:stretch/>
        </p:blipFill>
        <p:spPr>
          <a:xfrm>
            <a:off x="3344" y="10"/>
            <a:ext cx="4646726" cy="685799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FF0001EB-74FE-4CAA-87F3-CBD2C21CF1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0109" y="484632"/>
            <a:ext cx="6730277" cy="5165270"/>
          </a:xfrm>
          <a:ln>
            <a:noFill/>
          </a:ln>
        </p:spPr>
        <p:txBody>
          <a:bodyPr>
            <a:normAutofit/>
          </a:bodyPr>
          <a:lstStyle/>
          <a:p>
            <a:pPr algn="ctr"/>
            <a:r>
              <a:rPr lang="sk-SK" sz="4800" dirty="0"/>
              <a:t>MENTOR </a:t>
            </a:r>
            <a:br>
              <a:rPr lang="sk-SK" sz="4800" dirty="0"/>
            </a:br>
            <a:r>
              <a:rPr lang="sk-SK" sz="4800" dirty="0"/>
              <a:t>= </a:t>
            </a:r>
            <a:br>
              <a:rPr lang="sk-SK" sz="4800" dirty="0"/>
            </a:br>
            <a:r>
              <a:rPr lang="sk-SK" sz="4800" dirty="0"/>
              <a:t>Zvedavosť, čaro objavovania zdanlivo neskutočného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34FB440C-FF93-4380-AA27-1EAF211883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0109" y="2121408"/>
            <a:ext cx="6730276" cy="4050792"/>
          </a:xfrm>
        </p:spPr>
        <p:txBody>
          <a:bodyPr>
            <a:normAutofit/>
          </a:bodyPr>
          <a:lstStyle/>
          <a:p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41176277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Zástupný objekt pre obsah 4">
            <a:extLst>
              <a:ext uri="{FF2B5EF4-FFF2-40B4-BE49-F238E27FC236}">
                <a16:creationId xmlns:a16="http://schemas.microsoft.com/office/drawing/2014/main" id="{DDDB4E28-0218-4ED9-8214-8739416E73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999" y="1187660"/>
            <a:ext cx="6912217" cy="4492941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5CECC7D1-6773-4A17-8415-787B63545B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65806" y="484632"/>
            <a:ext cx="3677264" cy="5138654"/>
          </a:xfrm>
        </p:spPr>
        <p:txBody>
          <a:bodyPr>
            <a:normAutofit/>
          </a:bodyPr>
          <a:lstStyle/>
          <a:p>
            <a:pPr algn="ctr"/>
            <a:r>
              <a:rPr lang="sk-SK" sz="4800" dirty="0"/>
              <a:t>MENTOR</a:t>
            </a:r>
            <a:br>
              <a:rPr lang="sk-SK" sz="4800" dirty="0"/>
            </a:br>
            <a:r>
              <a:rPr lang="sk-SK" sz="4800" dirty="0"/>
              <a:t>=</a:t>
            </a:r>
            <a:br>
              <a:rPr lang="sk-SK" sz="4800" dirty="0"/>
            </a:br>
            <a:r>
              <a:rPr lang="sk-SK" sz="4800" dirty="0"/>
              <a:t>stále plávať,</a:t>
            </a:r>
            <a:br>
              <a:rPr lang="sk-SK" sz="4800" dirty="0"/>
            </a:br>
            <a:r>
              <a:rPr lang="sk-SK" sz="4800" dirty="0"/>
              <a:t>stále plávať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FC607C22-A6C5-464F-B513-89148C478E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65805" y="6143454"/>
            <a:ext cx="3677263" cy="70533"/>
          </a:xfrm>
        </p:spPr>
        <p:txBody>
          <a:bodyPr>
            <a:normAutofit fontScale="25000" lnSpcReduction="20000"/>
          </a:bodyPr>
          <a:lstStyle/>
          <a:p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6054187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4EDBC1B-BAB6-44AC-AF88-B8B28ECD8F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884230"/>
          </a:xfrm>
        </p:spPr>
        <p:txBody>
          <a:bodyPr>
            <a:normAutofit/>
          </a:bodyPr>
          <a:lstStyle/>
          <a:p>
            <a:pPr algn="ctr"/>
            <a:endParaRPr lang="sk-SK" dirty="0"/>
          </a:p>
        </p:txBody>
      </p:sp>
      <p:pic>
        <p:nvPicPr>
          <p:cNvPr id="9" name="Zástupný objekt pre obsah 8">
            <a:extLst>
              <a:ext uri="{FF2B5EF4-FFF2-40B4-BE49-F238E27FC236}">
                <a16:creationId xmlns:a16="http://schemas.microsoft.com/office/drawing/2014/main" id="{6A337460-C07B-4E3E-B41A-B43A41206BA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6961" y="1571519"/>
            <a:ext cx="6271127" cy="4703346"/>
          </a:xfrm>
        </p:spPr>
      </p:pic>
      <p:pic>
        <p:nvPicPr>
          <p:cNvPr id="5" name="Zástupný objekt pre obsah 14">
            <a:extLst>
              <a:ext uri="{FF2B5EF4-FFF2-40B4-BE49-F238E27FC236}">
                <a16:creationId xmlns:a16="http://schemas.microsoft.com/office/drawing/2014/main" id="{23EC8084-D220-4EA1-8E74-11965A8FFD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321" y="2376410"/>
            <a:ext cx="3738118" cy="2984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6276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24D7DBF-3510-403F-A7B9-F77E22564B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5" name="Zástupný objekt pre obsah 4" descr="Obrázok, na ktorom je cicavec, zviera, vonkajšie, trávnik&#10;&#10;Popis vygenerovaný s veľmi vysokou spoľahlivosťou">
            <a:extLst>
              <a:ext uri="{FF2B5EF4-FFF2-40B4-BE49-F238E27FC236}">
                <a16:creationId xmlns:a16="http://schemas.microsoft.com/office/drawing/2014/main" id="{7538EAF9-9928-44EC-831B-A3C74B9B248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752" y="484632"/>
            <a:ext cx="10074131" cy="52049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Obrázok 6" descr="Obrázok, na ktorom je jedlo, koláč, stôl&#10;&#10;Popis vygenerovaný s veľmi vysokou spoľahlivosťou">
            <a:extLst>
              <a:ext uri="{FF2B5EF4-FFF2-40B4-BE49-F238E27FC236}">
                <a16:creationId xmlns:a16="http://schemas.microsoft.com/office/drawing/2014/main" id="{F20E0428-CCC5-4610-81DB-065A469B27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4577" y="3840794"/>
            <a:ext cx="3726392" cy="223583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7048502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>
            <a:extLst>
              <a:ext uri="{FF2B5EF4-FFF2-40B4-BE49-F238E27FC236}">
                <a16:creationId xmlns:a16="http://schemas.microsoft.com/office/drawing/2014/main" id="{00C26EFC-B35C-4423-8EE0-26D544B7C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45719"/>
          </a:xfrm>
        </p:spPr>
        <p:txBody>
          <a:bodyPr>
            <a:normAutofit fontScale="90000"/>
          </a:bodyPr>
          <a:lstStyle/>
          <a:p>
            <a:endParaRPr lang="sk-SK" dirty="0"/>
          </a:p>
        </p:txBody>
      </p:sp>
      <p:sp>
        <p:nvSpPr>
          <p:cNvPr id="5" name="Zástupný objekt pre obsah 4">
            <a:extLst>
              <a:ext uri="{FF2B5EF4-FFF2-40B4-BE49-F238E27FC236}">
                <a16:creationId xmlns:a16="http://schemas.microsoft.com/office/drawing/2014/main" id="{4FB3126B-D671-4B89-BAC8-0DCE12F9CBE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69848" y="974630"/>
            <a:ext cx="4754880" cy="519757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sk-SK" sz="9600" dirty="0"/>
          </a:p>
          <a:p>
            <a:pPr marL="0" indent="0" algn="ctr">
              <a:buNone/>
            </a:pPr>
            <a:r>
              <a:rPr lang="sk-SK" sz="12000" dirty="0"/>
              <a:t>3%</a:t>
            </a:r>
          </a:p>
        </p:txBody>
      </p:sp>
      <p:pic>
        <p:nvPicPr>
          <p:cNvPr id="8" name="Zástupný objekt pre obsah 7" descr="Obrázok, na ktorom je text, kniha&#10;&#10;Popis vygenerovaný s vysokou spoľahlivosťou">
            <a:extLst>
              <a:ext uri="{FF2B5EF4-FFF2-40B4-BE49-F238E27FC236}">
                <a16:creationId xmlns:a16="http://schemas.microsoft.com/office/drawing/2014/main" id="{470E2353-174D-485B-971F-E81635EFDD3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9631" y="530351"/>
            <a:ext cx="5042521" cy="56418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7461283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F3AF35CD-DA30-4E34-B0F3-32C27766DA05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36310" y="0"/>
            <a:ext cx="435568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BCFC42DC-2C46-47C4-BC61-530557385DBD}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4B91A37-AA1F-4966-8ACF-93023547DA92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/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17B17AC5-0931-432F-9A4A-DDCFAA010ABC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8" name="Zástupný objekt pre obsah 4">
            <a:extLst>
              <a:ext uri="{FF2B5EF4-FFF2-40B4-BE49-F238E27FC236}">
                <a16:creationId xmlns:a16="http://schemas.microsoft.com/office/drawing/2014/main" id="{20D36EBF-31C5-4896-8608-CD2ED782F72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3999" y="853280"/>
            <a:ext cx="6710698" cy="5161701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35EBF92B-9B70-4BE5-928E-859DB9B005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7932" y="484631"/>
            <a:ext cx="3652454" cy="5530349"/>
          </a:xfrm>
          <a:ln>
            <a:noFill/>
          </a:ln>
        </p:spPr>
        <p:txBody>
          <a:bodyPr>
            <a:noAutofit/>
          </a:bodyPr>
          <a:lstStyle/>
          <a:p>
            <a:pPr algn="ctr">
              <a:lnSpc>
                <a:spcPct val="150000"/>
              </a:lnSpc>
            </a:pPr>
            <a:r>
              <a:rPr lang="sk-SK" sz="4400" dirty="0"/>
              <a:t>Zlyhal si? </a:t>
            </a:r>
            <a:br>
              <a:rPr lang="sk-SK" sz="4400" dirty="0"/>
            </a:br>
            <a:r>
              <a:rPr lang="sk-SK" sz="4400" dirty="0"/>
              <a:t>Nevadí. </a:t>
            </a:r>
            <a:br>
              <a:rPr lang="sk-SK" sz="4400" dirty="0"/>
            </a:br>
            <a:r>
              <a:rPr lang="sk-SK" sz="4400" dirty="0"/>
              <a:t>Zlyháš nabudúce – zlyháš lepšie.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0A0FFDF3-BC09-4FF4-B79D-D2C94D40F9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56351" y="6122240"/>
            <a:ext cx="3544034" cy="49959"/>
          </a:xfrm>
        </p:spPr>
        <p:txBody>
          <a:bodyPr>
            <a:normAutofit fontScale="25000" lnSpcReduction="20000"/>
          </a:bodyPr>
          <a:lstStyle/>
          <a:p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94904778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9921460-0D36-4523-97CC-26A94F92C5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endParaRPr lang="sk-SK" dirty="0"/>
          </a:p>
        </p:txBody>
      </p:sp>
      <p:pic>
        <p:nvPicPr>
          <p:cNvPr id="5" name="Zástupný objekt pre obsah 4">
            <a:extLst>
              <a:ext uri="{FF2B5EF4-FFF2-40B4-BE49-F238E27FC236}">
                <a16:creationId xmlns:a16="http://schemas.microsoft.com/office/drawing/2014/main" id="{6310F623-9DBB-4EA5-BA71-F75C35B7CA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753" y="531119"/>
            <a:ext cx="10090164" cy="567571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4454300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7C0A57D-A3AE-40C5-8871-5356ADC1F1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45719"/>
          </a:xfrm>
        </p:spPr>
        <p:txBody>
          <a:bodyPr>
            <a:normAutofit fontScale="90000"/>
          </a:bodyPr>
          <a:lstStyle/>
          <a:p>
            <a:endParaRPr lang="sk-SK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6CE8BB42-1EC6-4F99-B48F-6578DD18B2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9848" y="530352"/>
            <a:ext cx="10058400" cy="5641848"/>
          </a:xfrm>
        </p:spPr>
        <p:txBody>
          <a:bodyPr/>
          <a:lstStyle/>
          <a:p>
            <a:pPr marL="0" indent="0">
              <a:buNone/>
            </a:pPr>
            <a:r>
              <a:rPr lang="sk-SK" sz="4400" dirty="0"/>
              <a:t>Ja chcem za mentora teba!!! </a:t>
            </a:r>
          </a:p>
          <a:p>
            <a:pPr marL="0" indent="0">
              <a:buNone/>
            </a:pPr>
            <a:r>
              <a:rPr lang="sk-SK" sz="4400" dirty="0"/>
              <a:t>Počkaj – veď ty si riaditeľ, teba nechcem.</a:t>
            </a:r>
          </a:p>
          <a:p>
            <a:pPr marL="0" indent="0">
              <a:buNone/>
            </a:pPr>
            <a:endParaRPr lang="sk-SK" sz="4400" dirty="0"/>
          </a:p>
          <a:p>
            <a:pPr marL="0" indent="0">
              <a:buNone/>
            </a:pPr>
            <a:r>
              <a:rPr lang="sk-SK" sz="4400" dirty="0"/>
              <a:t>Čo som krava, aby som si po 35 rokoch praxe niekoho púšťala stále na hodiny? A vlastne nakoniec to bolo nesmierne obohacujúce.</a:t>
            </a:r>
          </a:p>
          <a:p>
            <a:pPr marL="0" indent="0">
              <a:buNone/>
            </a:pP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9579666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5EDC71F-DC8D-496F-8728-A8F6FC4A60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endParaRPr lang="sk-SK" dirty="0"/>
          </a:p>
        </p:txBody>
      </p:sp>
      <p:pic>
        <p:nvPicPr>
          <p:cNvPr id="5" name="Zástupný objekt pre obsah 4">
            <a:extLst>
              <a:ext uri="{FF2B5EF4-FFF2-40B4-BE49-F238E27FC236}">
                <a16:creationId xmlns:a16="http://schemas.microsoft.com/office/drawing/2014/main" id="{AEAD782D-FCB3-4356-9B03-C8AEC22B0A4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752" y="484631"/>
            <a:ext cx="10069863" cy="5664297"/>
          </a:xfrm>
        </p:spPr>
      </p:pic>
    </p:spTree>
    <p:extLst>
      <p:ext uri="{BB962C8B-B14F-4D97-AF65-F5344CB8AC3E}">
        <p14:creationId xmlns:p14="http://schemas.microsoft.com/office/powerpoint/2010/main" val="264828499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7FE82AB-2A19-4016-A9CC-D688AE112F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68388"/>
          </a:xfrm>
        </p:spPr>
        <p:txBody>
          <a:bodyPr>
            <a:normAutofit fontScale="90000"/>
          </a:bodyPr>
          <a:lstStyle/>
          <a:p>
            <a:endParaRPr lang="sk-SK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F24119A8-DCB7-4DC4-9274-EC04855168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9848" y="635152"/>
            <a:ext cx="10058400" cy="553704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sk-SK" sz="3200" dirty="0"/>
              <a:t>Ako </a:t>
            </a:r>
            <a:r>
              <a:rPr lang="sk-SK" sz="3200" dirty="0" err="1"/>
              <a:t>mentorka</a:t>
            </a:r>
            <a:r>
              <a:rPr lang="sk-SK" sz="3200" dirty="0"/>
              <a:t> som si prežila kvalitné hodiny angličtiny. A to som matematikárka.</a:t>
            </a:r>
          </a:p>
          <a:p>
            <a:pPr marL="0" indent="0">
              <a:buNone/>
            </a:pPr>
            <a:endParaRPr lang="sk-SK" sz="3200" dirty="0"/>
          </a:p>
          <a:p>
            <a:pPr marL="0" indent="0">
              <a:buNone/>
            </a:pPr>
            <a:r>
              <a:rPr lang="sk-SK" sz="3200" dirty="0"/>
              <a:t>Tá hodina bola taká obyčajná. Vlastne – myslela som, že viac som pokazila. Ani som netušila, že bolo na nej toľko dobrého.</a:t>
            </a:r>
          </a:p>
          <a:p>
            <a:pPr marL="0" indent="0">
              <a:buNone/>
            </a:pPr>
            <a:endParaRPr lang="sk-SK" sz="3200" dirty="0"/>
          </a:p>
          <a:p>
            <a:pPr marL="0" indent="0">
              <a:buNone/>
            </a:pPr>
            <a:r>
              <a:rPr lang="sk-SK" sz="3200" dirty="0"/>
              <a:t>Vždy som mala obavu z hospitácií vedenia školy. Odvtedy,  ako si robíme mentorské stretnutia s Ľubkou (zástupkyňa) sa na ďalšie „hospitácie“ teším.</a:t>
            </a:r>
          </a:p>
          <a:p>
            <a:pPr marL="0" indent="0">
              <a:buNone/>
            </a:pPr>
            <a:r>
              <a:rPr lang="sk-SK" sz="3200" dirty="0"/>
              <a:t>Objavila som </a:t>
            </a:r>
            <a:r>
              <a:rPr lang="sk-SK" sz="3200" dirty="0" err="1"/>
              <a:t>Dalton</a:t>
            </a:r>
            <a:r>
              <a:rPr lang="sk-SK" sz="3200" dirty="0"/>
              <a:t> a chcem týmto systémom učiť.</a:t>
            </a:r>
          </a:p>
          <a:p>
            <a:pPr marL="0" indent="0">
              <a:buNone/>
            </a:pPr>
            <a:r>
              <a:rPr lang="sk-SK" sz="3200" dirty="0"/>
              <a:t>...ale prídeš mi na hodinu ako mentor, nie ako riaditeľ?</a:t>
            </a:r>
          </a:p>
        </p:txBody>
      </p:sp>
    </p:spTree>
    <p:extLst>
      <p:ext uri="{BB962C8B-B14F-4D97-AF65-F5344CB8AC3E}">
        <p14:creationId xmlns:p14="http://schemas.microsoft.com/office/powerpoint/2010/main" val="124832278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2C503FD-0C60-4526-812A-5399B6EE69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5516460"/>
          </a:xfrm>
        </p:spPr>
        <p:txBody>
          <a:bodyPr>
            <a:normAutofit/>
          </a:bodyPr>
          <a:lstStyle/>
          <a:p>
            <a:pPr algn="ctr"/>
            <a:r>
              <a:rPr lang="sk-SK" sz="35000" dirty="0"/>
              <a:t>83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6B092AF3-3E6C-4C60-9B16-932CC90C1E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9848" y="6083224"/>
            <a:ext cx="10058400" cy="88976"/>
          </a:xfrm>
        </p:spPr>
        <p:txBody>
          <a:bodyPr>
            <a:normAutofit fontScale="25000" lnSpcReduction="20000"/>
          </a:bodyPr>
          <a:lstStyle/>
          <a:p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43638767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187BA45-A206-4DAE-BFBE-AD173DB70A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3502906"/>
          </a:xfrm>
        </p:spPr>
        <p:txBody>
          <a:bodyPr>
            <a:normAutofit/>
          </a:bodyPr>
          <a:lstStyle/>
          <a:p>
            <a:pPr algn="ctr"/>
            <a:r>
              <a:rPr lang="sk-SK" sz="7200" dirty="0"/>
              <a:t>To čo robíme, máme radi.</a:t>
            </a:r>
            <a:br>
              <a:rPr lang="sk-SK" sz="7200" dirty="0"/>
            </a:br>
            <a:r>
              <a:rPr lang="sk-SK" sz="7200" dirty="0"/>
              <a:t>A navyše...</a:t>
            </a:r>
            <a:br>
              <a:rPr lang="sk-SK" dirty="0"/>
            </a:br>
            <a:endParaRPr lang="sk-SK" dirty="0"/>
          </a:p>
        </p:txBody>
      </p:sp>
      <p:pic>
        <p:nvPicPr>
          <p:cNvPr id="5" name="Zástupný objekt pre obsah 4">
            <a:extLst>
              <a:ext uri="{FF2B5EF4-FFF2-40B4-BE49-F238E27FC236}">
                <a16:creationId xmlns:a16="http://schemas.microsoft.com/office/drawing/2014/main" id="{CAE243D6-4FF3-4192-89B1-85EF5BBE65B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544" y="3148552"/>
            <a:ext cx="3016633" cy="2614883"/>
          </a:xfrm>
        </p:spPr>
      </p:pic>
    </p:spTree>
    <p:extLst>
      <p:ext uri="{BB962C8B-B14F-4D97-AF65-F5344CB8AC3E}">
        <p14:creationId xmlns:p14="http://schemas.microsoft.com/office/powerpoint/2010/main" val="357144246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FB51A9A-4907-4F40-85A3-52CC7A6183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2663920"/>
          </a:xfrm>
        </p:spPr>
        <p:txBody>
          <a:bodyPr>
            <a:normAutofit/>
          </a:bodyPr>
          <a:lstStyle/>
          <a:p>
            <a:pPr algn="ctr"/>
            <a:r>
              <a:rPr lang="sk-SK" sz="7200" dirty="0"/>
              <a:t>Máme sa s kým o to podeliť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C7C36D7B-12FF-4571-8565-042E1BD705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9848" y="5880632"/>
            <a:ext cx="10058400" cy="291568"/>
          </a:xfrm>
        </p:spPr>
        <p:txBody>
          <a:bodyPr>
            <a:normAutofit fontScale="85000" lnSpcReduction="20000"/>
          </a:bodyPr>
          <a:lstStyle/>
          <a:p>
            <a:endParaRPr lang="sk-SK" dirty="0"/>
          </a:p>
        </p:txBody>
      </p:sp>
      <p:pic>
        <p:nvPicPr>
          <p:cNvPr id="4" name="Zástupný objekt pre obsah 4">
            <a:extLst>
              <a:ext uri="{FF2B5EF4-FFF2-40B4-BE49-F238E27FC236}">
                <a16:creationId xmlns:a16="http://schemas.microsoft.com/office/drawing/2014/main" id="{78BA6A14-A16F-405C-B708-16CCEC09A5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544" y="3148552"/>
            <a:ext cx="3016633" cy="2614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765636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069B672-741A-48FD-AD9B-18E36BDE03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5" name="Zástupný objekt pre obsah 4" descr="Obrázok, na ktorom je budova, plot, vonkajšie, text&#10;&#10;Popis vygenerovaný s vysokou spoľahlivosťou">
            <a:extLst>
              <a:ext uri="{FF2B5EF4-FFF2-40B4-BE49-F238E27FC236}">
                <a16:creationId xmlns:a16="http://schemas.microsoft.com/office/drawing/2014/main" id="{6775BDB8-C65B-41F1-9E32-D42C9CF9E50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4358" y="484632"/>
            <a:ext cx="5683283" cy="5683283"/>
          </a:xfrm>
        </p:spPr>
      </p:pic>
    </p:spTree>
    <p:extLst>
      <p:ext uri="{BB962C8B-B14F-4D97-AF65-F5344CB8AC3E}">
        <p14:creationId xmlns:p14="http://schemas.microsoft.com/office/powerpoint/2010/main" val="210263774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32A4C2E-815D-483B-8903-71D1C567E6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62913"/>
          </a:xfrm>
        </p:spPr>
        <p:txBody>
          <a:bodyPr>
            <a:normAutofit fontScale="90000"/>
          </a:bodyPr>
          <a:lstStyle/>
          <a:p>
            <a:endParaRPr lang="sk-SK" dirty="0"/>
          </a:p>
        </p:txBody>
      </p:sp>
      <p:pic>
        <p:nvPicPr>
          <p:cNvPr id="20" name="Obrázok 19" descr="Obrázok, na ktorom je muž, nosenie, oblečenie, kravata&#10;&#10;Popis vygenerovaný s veľmi vysokou spoľahlivosťou">
            <a:extLst>
              <a:ext uri="{FF2B5EF4-FFF2-40B4-BE49-F238E27FC236}">
                <a16:creationId xmlns:a16="http://schemas.microsoft.com/office/drawing/2014/main" id="{25BE9FF5-9E69-420E-AB34-23F47610FC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544" y="4340543"/>
            <a:ext cx="2957683" cy="169556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2" name="Obrázok 21" descr="Obrázok, na ktorom je pruhované, zebra&#10;&#10;Popis vygenerovaný s vysokou spoľahlivosťou">
            <a:extLst>
              <a:ext uri="{FF2B5EF4-FFF2-40B4-BE49-F238E27FC236}">
                <a16:creationId xmlns:a16="http://schemas.microsoft.com/office/drawing/2014/main" id="{75786E8C-9BDD-4A36-976C-05C3DA66AA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950" y="81529"/>
            <a:ext cx="4762499" cy="211931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pSp>
        <p:nvGrpSpPr>
          <p:cNvPr id="18" name="Skupina 17">
            <a:extLst>
              <a:ext uri="{FF2B5EF4-FFF2-40B4-BE49-F238E27FC236}">
                <a16:creationId xmlns:a16="http://schemas.microsoft.com/office/drawing/2014/main" id="{E913ECCC-A8B0-4AF5-A64E-AF4AA89C1C86}"/>
              </a:ext>
            </a:extLst>
          </p:cNvPr>
          <p:cNvGrpSpPr/>
          <p:nvPr/>
        </p:nvGrpSpPr>
        <p:grpSpPr>
          <a:xfrm>
            <a:off x="1063752" y="330260"/>
            <a:ext cx="10298058" cy="6287773"/>
            <a:chOff x="1177805" y="423340"/>
            <a:chExt cx="10298058" cy="6287773"/>
          </a:xfrm>
        </p:grpSpPr>
        <p:pic>
          <p:nvPicPr>
            <p:cNvPr id="7" name="Obrázok 6" descr="Obrázok, na ktorom je osoba, okuliare, stena, vnútri&#10;&#10;Popis vygenerovaný s veľmi vysokou spoľahlivosťou">
              <a:extLst>
                <a:ext uri="{FF2B5EF4-FFF2-40B4-BE49-F238E27FC236}">
                  <a16:creationId xmlns:a16="http://schemas.microsoft.com/office/drawing/2014/main" id="{1D767981-30A8-4C06-BB70-D509FE47A9C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75108" y="423340"/>
              <a:ext cx="5347044" cy="4010283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9" name="Obrázok 8" descr="Obrázok, na ktorom je stena, osoba, vnútri, kravata&#10;&#10;Popis vygenerovaný s veľmi vysokou spoľahlivosťou">
              <a:extLst>
                <a:ext uri="{FF2B5EF4-FFF2-40B4-BE49-F238E27FC236}">
                  <a16:creationId xmlns:a16="http://schemas.microsoft.com/office/drawing/2014/main" id="{0C4038B5-EE4C-4856-89C4-8C0ED72F50A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56403" y="3957842"/>
              <a:ext cx="2719460" cy="2039595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11" name="Obrázok 10" descr="Obrázok, na ktorom je osoba, vnútri, usmievajúci sa, žena&#10;&#10;Popis vygenerovaný s veľmi vysokou spoľahlivosťou">
              <a:extLst>
                <a:ext uri="{FF2B5EF4-FFF2-40B4-BE49-F238E27FC236}">
                  <a16:creationId xmlns:a16="http://schemas.microsoft.com/office/drawing/2014/main" id="{1994858B-12F5-476A-8011-CBDAD90D074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90654" y="4360567"/>
              <a:ext cx="2719460" cy="2039595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15" name="Obrázok 14" descr="Obrázok, na ktorom je osoba, muž, vnútri, stena&#10;&#10;Popis vygenerovaný s veľmi vysokou spoľahlivosťou">
              <a:extLst>
                <a:ext uri="{FF2B5EF4-FFF2-40B4-BE49-F238E27FC236}">
                  <a16:creationId xmlns:a16="http://schemas.microsoft.com/office/drawing/2014/main" id="{7E55B3C5-E34D-468A-93ED-5A37BB77AD1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30946" y="5017621"/>
              <a:ext cx="2257989" cy="1693492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17" name="Obrázok 16" descr="Obrázok, na ktorom je osoba, stena, vnútri, oblečenie&#10;&#10;Popis vygenerovaný s veľmi vysokou spoľahlivosťou">
              <a:extLst>
                <a:ext uri="{FF2B5EF4-FFF2-40B4-BE49-F238E27FC236}">
                  <a16:creationId xmlns:a16="http://schemas.microsoft.com/office/drawing/2014/main" id="{88AE9740-6B01-46CE-88E6-FE41A231C41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7805" y="2939627"/>
              <a:ext cx="2104087" cy="1578065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13" name="Obrázok 12" descr="Obrázok, na ktorom je stena, osoba, oblečenie, vnútri&#10;&#10;Popis vygenerovaný s veľmi vysokou spoľahlivosťou">
              <a:extLst>
                <a:ext uri="{FF2B5EF4-FFF2-40B4-BE49-F238E27FC236}">
                  <a16:creationId xmlns:a16="http://schemas.microsoft.com/office/drawing/2014/main" id="{9B60450D-06CD-43F9-B23A-455A255E3DA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51960" y="2660044"/>
              <a:ext cx="2546117" cy="1909588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</p:grpSp>
      <p:pic>
        <p:nvPicPr>
          <p:cNvPr id="5" name="Zástupný objekt pre obsah 4" descr="Obrázok, na ktorom je osoba, vnútri, stena, žena&#10;&#10;Popis vygenerovaný s veľmi vysokou spoľahlivosťou">
            <a:extLst>
              <a:ext uri="{FF2B5EF4-FFF2-40B4-BE49-F238E27FC236}">
                <a16:creationId xmlns:a16="http://schemas.microsoft.com/office/drawing/2014/main" id="{5E5244D1-7A2C-441C-9817-7112101F07D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2089" y="421686"/>
            <a:ext cx="2069006" cy="155175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4" name="Obrázok 23" descr="Obrázok, na ktorom je osoba, stena, vnútri, žena&#10;&#10;Popis vygenerovaný s veľmi vysokou spoľahlivosťou">
            <a:extLst>
              <a:ext uri="{FF2B5EF4-FFF2-40B4-BE49-F238E27FC236}">
                <a16:creationId xmlns:a16="http://schemas.microsoft.com/office/drawing/2014/main" id="{C8CA1F8B-30A3-436C-AB07-9BD387B982BC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54" t="2732" r="10947" b="20831"/>
          <a:stretch/>
        </p:blipFill>
        <p:spPr>
          <a:xfrm>
            <a:off x="2622460" y="27758"/>
            <a:ext cx="2257989" cy="313533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6" name="Obrázok 25" descr="Obrázok, na ktorom je osoba, vnútri, žena, držiaci&#10;&#10;Popis vygenerovaný s vysokou spoľahlivosťou">
            <a:extLst>
              <a:ext uri="{FF2B5EF4-FFF2-40B4-BE49-F238E27FC236}">
                <a16:creationId xmlns:a16="http://schemas.microsoft.com/office/drawing/2014/main" id="{2261785E-8709-4617-9D84-286749D854C2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48" t="7436" r="32519" b="25886"/>
          <a:stretch/>
        </p:blipFill>
        <p:spPr>
          <a:xfrm>
            <a:off x="9874692" y="1658798"/>
            <a:ext cx="2199358" cy="2342642"/>
          </a:xfrm>
          <a:prstGeom prst="rect">
            <a:avLst/>
          </a:prstGeom>
        </p:spPr>
      </p:pic>
      <p:pic>
        <p:nvPicPr>
          <p:cNvPr id="4" name="Obrázok 3" descr="Obrázok, na ktorom je osoba, vnútri, žena, polica&#10;&#10;Popis vygenerovaný s veľmi vysokou spoľahlivosťou">
            <a:extLst>
              <a:ext uri="{FF2B5EF4-FFF2-40B4-BE49-F238E27FC236}">
                <a16:creationId xmlns:a16="http://schemas.microsoft.com/office/drawing/2014/main" id="{FCC397A1-44A5-4BDF-8E13-181C9E841E8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2921" y="4627558"/>
            <a:ext cx="1641129" cy="20890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893714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7B7E0F6-6499-4501-BE04-A059AC09F8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5" name="Zástupný objekt pre obsah 4">
            <a:extLst>
              <a:ext uri="{FF2B5EF4-FFF2-40B4-BE49-F238E27FC236}">
                <a16:creationId xmlns:a16="http://schemas.microsoft.com/office/drawing/2014/main" id="{B857255A-B4FF-411C-B9C0-2B5CCE79600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6936" y="484632"/>
            <a:ext cx="4067815" cy="5687044"/>
          </a:xfrm>
        </p:spPr>
      </p:pic>
    </p:spTree>
    <p:extLst>
      <p:ext uri="{BB962C8B-B14F-4D97-AF65-F5344CB8AC3E}">
        <p14:creationId xmlns:p14="http://schemas.microsoft.com/office/powerpoint/2010/main" val="7645165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Zástupný objekt pre obsah 10" descr="Obrázok, na ktorom je oblečenie&#10;&#10;Popis vygenerovaný s veľmi vysokou spoľahlivosťou">
            <a:extLst>
              <a:ext uri="{FF2B5EF4-FFF2-40B4-BE49-F238E27FC236}">
                <a16:creationId xmlns:a16="http://schemas.microsoft.com/office/drawing/2014/main" id="{666B7F9A-2184-4779-97AC-948CFFC2124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4091" y="1332966"/>
            <a:ext cx="3531909" cy="5192861"/>
          </a:xfr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8F275160-4568-4CBD-977D-64F9B624D8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k-SK" dirty="0"/>
              <a:t>Banda jedna prašivá </a:t>
            </a:r>
            <a:r>
              <a:rPr lang="sk-SK" dirty="0" err="1"/>
              <a:t>skazuvziata</a:t>
            </a:r>
            <a:r>
              <a:rPr lang="sk-SK" dirty="0"/>
              <a:t> </a:t>
            </a:r>
            <a:br>
              <a:rPr lang="sk-SK" dirty="0"/>
            </a:br>
            <a:endParaRPr lang="sk-SK" dirty="0"/>
          </a:p>
        </p:txBody>
      </p:sp>
      <p:pic>
        <p:nvPicPr>
          <p:cNvPr id="7" name="Obrázok 6">
            <a:extLst>
              <a:ext uri="{FF2B5EF4-FFF2-40B4-BE49-F238E27FC236}">
                <a16:creationId xmlns:a16="http://schemas.microsoft.com/office/drawing/2014/main" id="{56174C3D-AFFD-4FBD-8D4C-C065232A1F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546" y="1670014"/>
            <a:ext cx="3038476" cy="4094803"/>
          </a:xfrm>
          <a:prstGeom prst="rect">
            <a:avLst/>
          </a:prstGeom>
        </p:spPr>
      </p:pic>
      <p:pic>
        <p:nvPicPr>
          <p:cNvPr id="9" name="Obrázok 8">
            <a:extLst>
              <a:ext uri="{FF2B5EF4-FFF2-40B4-BE49-F238E27FC236}">
                <a16:creationId xmlns:a16="http://schemas.microsoft.com/office/drawing/2014/main" id="{2DE32466-DD63-47C4-ACF1-B9E4459404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2791" y="1924538"/>
            <a:ext cx="4366953" cy="40020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045067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E70C896-161F-425C-B62F-F5EAF5BFFA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endParaRPr lang="sk-SK" dirty="0"/>
          </a:p>
        </p:txBody>
      </p:sp>
      <p:pic>
        <p:nvPicPr>
          <p:cNvPr id="5" name="Zástupný objekt pre obsah 4">
            <a:extLst>
              <a:ext uri="{FF2B5EF4-FFF2-40B4-BE49-F238E27FC236}">
                <a16:creationId xmlns:a16="http://schemas.microsoft.com/office/drawing/2014/main" id="{882424A5-AEE4-471E-8A19-8EC545D60BC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751" y="919875"/>
            <a:ext cx="5212181" cy="347478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Obrázok 8">
            <a:extLst>
              <a:ext uri="{FF2B5EF4-FFF2-40B4-BE49-F238E27FC236}">
                <a16:creationId xmlns:a16="http://schemas.microsoft.com/office/drawing/2014/main" id="{506B5A15-22B8-4ACE-B697-F142E0C86E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9489" y="3380354"/>
            <a:ext cx="2958119" cy="328679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Obrázok 6">
            <a:extLst>
              <a:ext uri="{FF2B5EF4-FFF2-40B4-BE49-F238E27FC236}">
                <a16:creationId xmlns:a16="http://schemas.microsoft.com/office/drawing/2014/main" id="{CE670356-8056-4D90-8585-3513889619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1109" y="1414490"/>
            <a:ext cx="3760124" cy="376012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295104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5B057BAA-CAD8-42D7-8DDF-E2075435DAF9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66502" y="0"/>
            <a:ext cx="6125497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CBD3C71-5915-4215-B435-9334BCE4BE43}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18961C7-3F52-4908-BA1D-EE6B50734D2D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/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C640DAE0-FDB1-4C88-B414-A361A75EA2A2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8" name="Zástupný objekt pre obsah 4">
            <a:extLst>
              <a:ext uri="{FF2B5EF4-FFF2-40B4-BE49-F238E27FC236}">
                <a16:creationId xmlns:a16="http://schemas.microsoft.com/office/drawing/2014/main" id="{7B5EA3C3-10F1-4903-961E-B97FF11BE9A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41" r="-2" b="-2"/>
          <a:stretch/>
        </p:blipFill>
        <p:spPr>
          <a:xfrm>
            <a:off x="633999" y="640080"/>
            <a:ext cx="4794199" cy="55881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2C4CD307-749C-4B99-93E6-C83E7BDECA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0" y="484631"/>
            <a:ext cx="5299586" cy="5625969"/>
          </a:xfrm>
          <a:ln>
            <a:noFill/>
          </a:ln>
        </p:spPr>
        <p:txBody>
          <a:bodyPr>
            <a:normAutofit/>
          </a:bodyPr>
          <a:lstStyle/>
          <a:p>
            <a:pPr algn="ctr"/>
            <a:r>
              <a:rPr lang="sk-SK" sz="8800" dirty="0"/>
              <a:t>UČITEĽ </a:t>
            </a:r>
            <a:br>
              <a:rPr lang="sk-SK" sz="8800" dirty="0"/>
            </a:br>
            <a:r>
              <a:rPr lang="sk-SK" sz="8800" dirty="0"/>
              <a:t>= </a:t>
            </a:r>
            <a:br>
              <a:rPr lang="sk-SK" sz="8800" dirty="0"/>
            </a:br>
            <a:r>
              <a:rPr lang="sk-SK" sz="8800" dirty="0"/>
              <a:t>DEMENTOR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27694296-0722-41CA-B21C-991C7F3DE8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799" y="6058563"/>
            <a:ext cx="5299585" cy="113636"/>
          </a:xfrm>
        </p:spPr>
        <p:txBody>
          <a:bodyPr>
            <a:normAutofit fontScale="25000" lnSpcReduction="20000"/>
          </a:bodyPr>
          <a:lstStyle/>
          <a:p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9154881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99C562C-073F-4503-B312-97CF7F69CD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9" name="Zástupný objekt pre obsah 8">
            <a:extLst>
              <a:ext uri="{FF2B5EF4-FFF2-40B4-BE49-F238E27FC236}">
                <a16:creationId xmlns:a16="http://schemas.microsoft.com/office/drawing/2014/main" id="{98FFA7AF-A351-4591-A3A0-C7B8CEB2F5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2909" y="648393"/>
            <a:ext cx="5457305" cy="5457305"/>
          </a:xfrm>
        </p:spPr>
      </p:pic>
    </p:spTree>
    <p:extLst>
      <p:ext uri="{BB962C8B-B14F-4D97-AF65-F5344CB8AC3E}">
        <p14:creationId xmlns:p14="http://schemas.microsoft.com/office/powerpoint/2010/main" val="19851314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9D19B18-D824-413F-BF80-F0B10E7D6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endParaRPr lang="sk-SK" dirty="0"/>
          </a:p>
        </p:txBody>
      </p:sp>
      <p:pic>
        <p:nvPicPr>
          <p:cNvPr id="5" name="Zástupný objekt pre obsah 4">
            <a:extLst>
              <a:ext uri="{FF2B5EF4-FFF2-40B4-BE49-F238E27FC236}">
                <a16:creationId xmlns:a16="http://schemas.microsoft.com/office/drawing/2014/main" id="{CAB0129B-297D-4D03-BC9F-46CC22FAD7C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784" y="484632"/>
            <a:ext cx="10755947" cy="537797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679524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F235D5D-530B-4857-B87B-B3CA28FC15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k-SK" dirty="0"/>
              <a:t>...i krava môže byť superhrdina!!!</a:t>
            </a:r>
          </a:p>
        </p:txBody>
      </p:sp>
      <p:pic>
        <p:nvPicPr>
          <p:cNvPr id="5" name="Zástupný objekt pre obsah 4">
            <a:extLst>
              <a:ext uri="{FF2B5EF4-FFF2-40B4-BE49-F238E27FC236}">
                <a16:creationId xmlns:a16="http://schemas.microsoft.com/office/drawing/2014/main" id="{58880E4A-B3C5-46B6-AC10-A7190E4D91B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8048" y="2120900"/>
            <a:ext cx="7022253" cy="40513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9176146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yp dreva">
  <a:themeElements>
    <a:clrScheme name="Typ dreva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Typ dreva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Typ dreva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TM03090434[[fn=Typ dreva]]</Template>
  <TotalTime>11159</TotalTime>
  <Words>212</Words>
  <Application>Microsoft Office PowerPoint</Application>
  <PresentationFormat>Širokouhlá</PresentationFormat>
  <Paragraphs>30</Paragraphs>
  <Slides>29</Slides>
  <Notes>0</Notes>
  <HiddenSlides>0</HiddenSlides>
  <MMClips>0</MMClips>
  <ScaleCrop>false</ScaleCrop>
  <HeadingPairs>
    <vt:vector size="6" baseType="variant">
      <vt:variant>
        <vt:lpstr>Použité písma</vt:lpstr>
      </vt:variant>
      <vt:variant>
        <vt:i4>5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29</vt:i4>
      </vt:variant>
    </vt:vector>
  </HeadingPairs>
  <TitlesOfParts>
    <vt:vector size="35" baseType="lpstr">
      <vt:lpstr>Calibri</vt:lpstr>
      <vt:lpstr>Rockwell</vt:lpstr>
      <vt:lpstr>Rockwell Condensed</vt:lpstr>
      <vt:lpstr>Rockwell Extra Bold</vt:lpstr>
      <vt:lpstr>Wingdings</vt:lpstr>
      <vt:lpstr>Typ dreva</vt:lpstr>
      <vt:lpstr>MENTOR alebo dementor</vt:lpstr>
      <vt:lpstr>Prezentácia programu PowerPoint</vt:lpstr>
      <vt:lpstr>Prezentácia programu PowerPoint</vt:lpstr>
      <vt:lpstr>Banda jedna prašivá skazuvziata  </vt:lpstr>
      <vt:lpstr>Prezentácia programu PowerPoint</vt:lpstr>
      <vt:lpstr>UČITEĽ  =  DEMENTOR</vt:lpstr>
      <vt:lpstr>Prezentácia programu PowerPoint</vt:lpstr>
      <vt:lpstr>Prezentácia programu PowerPoint</vt:lpstr>
      <vt:lpstr>...i krava môže byť superhrdina!!!</vt:lpstr>
      <vt:lpstr>Prezentácia programu PowerPoint</vt:lpstr>
      <vt:lpstr>Prezentácia programu PowerPoint</vt:lpstr>
      <vt:lpstr>Prezentácia programu PowerPoint</vt:lpstr>
      <vt:lpstr>Prezentácia programu PowerPoint</vt:lpstr>
      <vt:lpstr>Mentor alebo dementor</vt:lpstr>
      <vt:lpstr>Mentor  =  sprievodca</vt:lpstr>
      <vt:lpstr>MENTOR  =  Zvedavosť, čaro objavovania zdanlivo neskutočného</vt:lpstr>
      <vt:lpstr>MENTOR = stále plávať, stále plávať</vt:lpstr>
      <vt:lpstr>Prezentácia programu PowerPoint</vt:lpstr>
      <vt:lpstr>Prezentácia programu PowerPoint</vt:lpstr>
      <vt:lpstr>Zlyhal si?  Nevadí.  Zlyháš nabudúce – zlyháš lepšie.</vt:lpstr>
      <vt:lpstr>Prezentácia programu PowerPoint</vt:lpstr>
      <vt:lpstr>Prezentácia programu PowerPoint</vt:lpstr>
      <vt:lpstr>Prezentácia programu PowerPoint</vt:lpstr>
      <vt:lpstr>Prezentácia programu PowerPoint</vt:lpstr>
      <vt:lpstr>83</vt:lpstr>
      <vt:lpstr>To čo robíme, máme radi. A navyše... </vt:lpstr>
      <vt:lpstr>Máme sa s kým o to podeliť</vt:lpstr>
      <vt:lpstr>Prezentácia programu PowerPoint</vt:lpstr>
      <vt:lpstr>Prezentácia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Prezentácia programu PowerPoint</dc:title>
  <dc:creator>Slavomír MATEJKA</dc:creator>
  <cp:lastModifiedBy>Slavomír MATEJKA</cp:lastModifiedBy>
  <cp:revision>72</cp:revision>
  <dcterms:created xsi:type="dcterms:W3CDTF">2018-02-07T19:36:20Z</dcterms:created>
  <dcterms:modified xsi:type="dcterms:W3CDTF">2018-05-24T08:49:35Z</dcterms:modified>
</cp:coreProperties>
</file>